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6" Type="http://schemas.openxmlformats.org/officeDocument/2006/relationships/theme" Target="theme/theme1.xml" /><Relationship Id="rId65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4" Type="http://schemas.openxmlformats.org/officeDocument/2006/relationships/presProps" Target="presProps.xml" /><Relationship Id="rId67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jp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jp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jp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jp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jp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jpg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jp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jp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jp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jp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(September</a:t>
            </a:r>
            <a:r>
              <a:rPr/>
              <a:t> </a:t>
            </a:r>
            <a:r>
              <a:rPr/>
              <a:t>24,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"4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"-77.8% change compared to August 2018 (18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"0% change compared to August 2018 (1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"53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"-32.1% change compared to this time in 2018 (78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"9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"28.6% change compared to this time in 2018 (7 crimes against persons)"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2019: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</a:p>
        </p:txBody>
      </p:sp>
      <p:pic>
        <p:nvPicPr>
          <p:cNvPr descr="bot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854200"/>
            <a:ext cx="91440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58900"/>
            <a:ext cx="91440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100" y="0"/>
            <a:ext cx="9055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60400"/>
            <a:ext cx="9144000" cy="553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viole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84300"/>
            <a:ext cx="91440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52600"/>
            <a:ext cx="91440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bot/2019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graphs/bot_crim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85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</a:p>
        </p:txBody>
      </p:sp>
      <p:pic>
        <p:nvPicPr>
          <p:cNvPr descr="/Users/jesstevens/Documents/professional/wumcrc/safety-and-security/r-crime-mapping/results/district-2/2019/dst2_aug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0"/>
            <a:ext cx="5511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FPSE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"20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"11.1% change compared to August 2018 (18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"-75.0% change compared to August 2018 (4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"165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"25.0% change compared to this time in 2018 (132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"27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"-20.6% change compared to this time in 2018 (34 crimes against persons)"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number of crimes in one neighborhood was 1 (Wydown Skinker)"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number of crimes in one neighborhood was 72 (Tower Grove South)"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number of crimes in one neighborhood was 15.95"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rate of crimes in one neighborhood was 0.95 (Wydown Skinker)"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rate of crimes in one neighborhood was 12.9 (Cheltenham)"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rate of crimes in one neighborhood was 5.28"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"121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"0% change compared to August 2018 (121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"18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"38.5% change compared to August 2018 (13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"759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"-9.64% change compared to this time in 2018 (840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"100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"16.3% change compared to this time in 2018 (86 crimes against persons)"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2019: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pic>
        <p:nvPicPr>
          <p:cNvPr descr="cwe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574800"/>
            <a:ext cx="9144000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003300"/>
            <a:ext cx="9144000" cy="485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cwe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6100" y="0"/>
            <a:ext cx="8039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0"/>
            <a:ext cx="61214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viole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84300"/>
            <a:ext cx="91440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cwe/2019/august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"12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"200% change compared to August 2018 (4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"6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"Inf change compared to August 2018 (0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"81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"20.9% change compared to this time in 2018 (67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"16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"129% change compared to this time in 2018 (7 crimes against persons)"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2019:</a:t>
            </a:r>
            <a:r>
              <a:rPr/>
              <a:t> </a:t>
            </a: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</a:t>
            </a:r>
          </a:p>
        </p:txBody>
      </p:sp>
      <p:pic>
        <p:nvPicPr>
          <p:cNvPr descr="fpse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409700"/>
            <a:ext cx="91440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WUMC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mc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854200"/>
            <a:ext cx="91440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58900"/>
            <a:ext cx="91440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WUMC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mc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6100" y="0"/>
            <a:ext cx="8039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larcenies_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736600"/>
            <a:ext cx="9144000" cy="538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larcenies_val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003300"/>
            <a:ext cx="9144000" cy="485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Med.</a:t>
            </a:r>
            <a:r>
              <a:rPr/>
              <a:t> </a:t>
            </a:r>
            <a:r>
              <a:rPr/>
              <a:t>Campus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/Users/jesstevens/Documents/professional/wumcrc/safety-and-security/r-crime-mapping/results/cwe/2019/august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0"/>
            <a:ext cx="82423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</a:p>
        </p:txBody>
      </p:sp>
      <p:pic>
        <p:nvPicPr>
          <p:cNvPr descr="/Users/jesstevens/Documents/professional/wumcrc/safety-and-security/r-crime-mapping/results/cwe/2019/august/cwe_ctx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79400"/>
            <a:ext cx="9144000" cy="628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</a:p>
        </p:txBody>
      </p:sp>
      <p:pic>
        <p:nvPicPr>
          <p:cNvPr descr="/Users/jesstevens/Documents/professional/wumcrc/safety-and-security/r-crime-mapping/results/district-5/2019/dst5_aug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number of crimes in one neighborhood was 6 (Greater Ville)"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number of crimes in one neighborhood was 121 (Central West End)"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number of crimes in one neighborhood was 27.27"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rate of crimes in one neighborhood was 0.97 (Greater Ville)"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rate of crimes in one neighborhood was 11.46 (Fountain Park)"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rate of crimes in one neighborhood was 7.02"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003300"/>
            <a:ext cx="9144000" cy="485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</a:p>
        </p:txBody>
      </p:sp>
      <p:pic>
        <p:nvPicPr>
          <p:cNvPr descr="/Users/jesstevens/Documents/professional/wumcrc/safety-and-security/r-crime-mapping/results/fpse/2019/august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fpse/2019/august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</a:t>
            </a:r>
          </a:p>
        </p:txBody>
      </p:sp>
      <p:pic>
        <p:nvPicPr>
          <p:cNvPr descr="/Users/jesstevens/Documents/professional/wumcrc/safety-and-security/r-crime-mapping/results/fpse/2019/august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20800"/>
            <a:ext cx="91440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</a:p>
        </p:txBody>
      </p:sp>
      <p:pic>
        <p:nvPicPr>
          <p:cNvPr descr="/Users/jesstevens/Documents/professional/wumcrc/safety-and-security/r-crime-mapping/results/fpse/2019/august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pic>
        <p:nvPicPr>
          <p:cNvPr descr="fpse_larcenies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0"/>
            <a:ext cx="61214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larcenies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larcenies_typ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22400" y="0"/>
            <a:ext cx="6299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larcenies_valu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graphs/fpse_crim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fpse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100" y="0"/>
            <a:ext cx="9055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graphs/fpse_crime_time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85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graphs/fpse_crimeCat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85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</a:p>
        </p:txBody>
      </p:sp>
      <p:pic>
        <p:nvPicPr>
          <p:cNvPr descr="/Users/jesstevens/Documents/professional/wumcrc/safety-and-security/r-crime-mapping/results/cwe/2019/august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cwe/2019/august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</a:p>
        </p:txBody>
      </p:sp>
      <p:pic>
        <p:nvPicPr>
          <p:cNvPr descr="/Users/jesstevens/Documents/professional/wumcrc/safety-and-security/r-crime-mapping/results/cwe/2019/august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pic>
        <p:nvPicPr>
          <p:cNvPr descr="cwe_larcenies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0"/>
            <a:ext cx="61214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larcenies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larcenies_typ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22400" y="0"/>
            <a:ext cx="6299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larcenies_valu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0"/>
            <a:ext cx="61214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graphs/cwe_crim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graphs/cwe_crime_time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85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graphs/cwe_crimeCat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85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viole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84300"/>
            <a:ext cx="91440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fpse/2019/august/fps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2019-09-24T22:08:04Z</dcterms:created>
  <dcterms:modified xsi:type="dcterms:W3CDTF">2019-09-24T22:08:04Z</dcterms:modified>
</cp:coreProperties>
</file>